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902C7C81-9172-4576-8233-65BAC6CF996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74A4CB-C8F5-4DCD-866D-9BEA8577823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133910-DE3B-4AB9-B1E6-62E3E8E6C84A}" type="datetimeFigureOut">
              <a:rPr lang="pl-PL" smtClean="0"/>
              <a:t>2012-04-13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-8967" y="476672"/>
            <a:ext cx="9144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smtClean="0">
                <a:latin typeface="Arial Black" pitchFamily="34" charset="0"/>
                <a:cs typeface="Arial" pitchFamily="34" charset="0"/>
              </a:rPr>
              <a:t>SEMINARIUM</a:t>
            </a:r>
          </a:p>
          <a:p>
            <a:pPr algn="ctr"/>
            <a:endParaRPr lang="pl-PL" sz="25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5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3200" b="1" dirty="0" smtClean="0">
                <a:latin typeface="Arial" pitchFamily="34" charset="0"/>
                <a:cs typeface="Arial" pitchFamily="34" charset="0"/>
              </a:rPr>
              <a:t>DIAGNOSTYKA SYSTEMÓW </a:t>
            </a:r>
          </a:p>
          <a:p>
            <a:pPr algn="ctr"/>
            <a:r>
              <a:rPr lang="pl-PL" sz="3200" b="1" dirty="0" smtClean="0">
                <a:latin typeface="Arial" pitchFamily="34" charset="0"/>
                <a:cs typeface="Arial" pitchFamily="34" charset="0"/>
              </a:rPr>
              <a:t>KOMPUTEROWYCH</a:t>
            </a:r>
          </a:p>
          <a:p>
            <a:pPr algn="ctr"/>
            <a:endParaRPr lang="pl-PL" sz="25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500" dirty="0" smtClean="0">
                <a:latin typeface="Arial Narrow" pitchFamily="34" charset="0"/>
                <a:cs typeface="Arial" pitchFamily="34" charset="0"/>
              </a:rPr>
              <a:t>TEMAT</a:t>
            </a:r>
            <a:endParaRPr lang="pl-PL" sz="2500" dirty="0"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pl-PL" sz="2800" dirty="0" smtClean="0">
                <a:latin typeface="Arial Narrow" pitchFamily="34" charset="0"/>
                <a:cs typeface="Arial" pitchFamily="34" charset="0"/>
              </a:rPr>
              <a:t>Pomiary przepustowości ruterów programowych </a:t>
            </a:r>
          </a:p>
          <a:p>
            <a:pPr algn="ctr"/>
            <a:r>
              <a:rPr lang="pl-PL" sz="2800" dirty="0" smtClean="0">
                <a:latin typeface="Arial Narrow" pitchFamily="34" charset="0"/>
                <a:cs typeface="Arial" pitchFamily="34" charset="0"/>
              </a:rPr>
              <a:t>na bazie systemu Windows 2003/2008</a:t>
            </a:r>
          </a:p>
          <a:p>
            <a:pPr algn="ctr"/>
            <a:endParaRPr lang="pl-PL" sz="2500" dirty="0" smtClean="0">
              <a:latin typeface="Arial Narrow" pitchFamily="34" charset="0"/>
              <a:cs typeface="Arial" pitchFamily="34" charset="0"/>
            </a:endParaRPr>
          </a:p>
          <a:p>
            <a:pPr algn="ctr"/>
            <a:endParaRPr lang="pl-PL" sz="2500" dirty="0"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pl-PL" sz="2000" dirty="0" smtClean="0">
                <a:latin typeface="Arial Narrow" pitchFamily="34" charset="0"/>
                <a:cs typeface="Arial" pitchFamily="34" charset="0"/>
              </a:rPr>
              <a:t>AUTORZY</a:t>
            </a:r>
          </a:p>
          <a:p>
            <a:pPr algn="ctr"/>
            <a:r>
              <a:rPr lang="pl-PL" sz="2000" dirty="0" smtClean="0">
                <a:latin typeface="Arial Narrow" pitchFamily="34" charset="0"/>
                <a:cs typeface="Arial" pitchFamily="34" charset="0"/>
              </a:rPr>
              <a:t>Robert Święcki</a:t>
            </a:r>
          </a:p>
          <a:p>
            <a:pPr algn="ctr"/>
            <a:r>
              <a:rPr lang="pl-PL" sz="2000" dirty="0" smtClean="0">
                <a:latin typeface="Arial Narrow" pitchFamily="34" charset="0"/>
                <a:cs typeface="Arial" pitchFamily="34" charset="0"/>
              </a:rPr>
              <a:t>Grzegorz Pol</a:t>
            </a:r>
            <a:endParaRPr lang="pl-PL" sz="20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18365" y="2924944"/>
            <a:ext cx="7572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Arial Narrow" pitchFamily="34" charset="0"/>
              </a:rPr>
              <a:t>DZIĘKUJEMY ZA UWAGĘ</a:t>
            </a:r>
            <a:endParaRPr lang="pl-PL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27457" y="188640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Arial Narrow" pitchFamily="34" charset="0"/>
              </a:rPr>
              <a:t>Plan Prezentacji</a:t>
            </a:r>
          </a:p>
          <a:p>
            <a:endParaRPr lang="pl-PL" sz="3200" dirty="0">
              <a:latin typeface="Arial Narrow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3200" dirty="0" smtClean="0">
                <a:latin typeface="Arial Narrow" pitchFamily="34" charset="0"/>
              </a:rPr>
              <a:t>Czym jest router programowy</a:t>
            </a:r>
          </a:p>
          <a:p>
            <a:pPr marL="342900" indent="-342900">
              <a:buFont typeface="+mj-lt"/>
              <a:buAutoNum type="arabicPeriod"/>
            </a:pPr>
            <a:endParaRPr lang="pl-PL" sz="3200" dirty="0" smtClean="0">
              <a:latin typeface="Arial Narrow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3200" dirty="0" smtClean="0">
                <a:latin typeface="Arial Narrow" pitchFamily="34" charset="0"/>
              </a:rPr>
              <a:t>Topologia sieci</a:t>
            </a:r>
          </a:p>
          <a:p>
            <a:pPr marL="342900" indent="-342900">
              <a:buFont typeface="+mj-lt"/>
              <a:buAutoNum type="arabicPeriod"/>
            </a:pPr>
            <a:endParaRPr lang="pl-PL" sz="3200" dirty="0" smtClean="0">
              <a:latin typeface="Arial Narrow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3200" dirty="0" smtClean="0">
                <a:latin typeface="Arial Narrow" pitchFamily="34" charset="0"/>
              </a:rPr>
              <a:t>Testy do przeprowadzenia</a:t>
            </a:r>
          </a:p>
        </p:txBody>
      </p:sp>
    </p:spTree>
    <p:extLst>
      <p:ext uri="{BB962C8B-B14F-4D97-AF65-F5344CB8AC3E}">
        <p14:creationId xmlns:p14="http://schemas.microsoft.com/office/powerpoint/2010/main" val="20028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27457" y="188640"/>
            <a:ext cx="75729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Arial Narrow" pitchFamily="34" charset="0"/>
              </a:rPr>
              <a:t>Czym jest router programowy?</a:t>
            </a:r>
          </a:p>
          <a:p>
            <a:endParaRPr lang="pl-PL" sz="3200" dirty="0" smtClean="0">
              <a:latin typeface="Arial Narrow" pitchFamily="34" charset="0"/>
            </a:endParaRPr>
          </a:p>
          <a:p>
            <a:r>
              <a:rPr lang="pl-PL" sz="3200" dirty="0" smtClean="0">
                <a:latin typeface="Arial Narrow" pitchFamily="34" charset="0"/>
              </a:rPr>
              <a:t>Router programowy jest to urządzenie, które najczęściej oprócz pełnienia roli serwera jest wykorzystywane jako węzeł komunikacyjny pomiędzy komputerami lub sieciami komputerów.</a:t>
            </a:r>
            <a:endParaRPr lang="pl-PL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27457" y="188640"/>
            <a:ext cx="7572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Arial Narrow" pitchFamily="34" charset="0"/>
              </a:rPr>
              <a:t>Topologia sieci</a:t>
            </a:r>
          </a:p>
          <a:p>
            <a:endParaRPr lang="pl-PL" sz="3200" dirty="0" smtClean="0">
              <a:latin typeface="Arial Narrow" pitchFamily="34" charset="0"/>
            </a:endParaRPr>
          </a:p>
          <a:p>
            <a:endParaRPr lang="pl-PL" sz="3200" dirty="0">
              <a:latin typeface="Arial Narrow" pitchFamily="34" charset="0"/>
            </a:endParaRPr>
          </a:p>
        </p:txBody>
      </p:sp>
      <p:pic>
        <p:nvPicPr>
          <p:cNvPr id="1028" name="Picture 4" descr="C:\Users\Polu\Desktop\1334271723_Computer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200" y="1633736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616" y="2711297"/>
            <a:ext cx="465584" cy="46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616" y="3175773"/>
            <a:ext cx="479232" cy="47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C:\Users\Polu\Desktop\lapto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1796139" cy="179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Users\Polu\Desktop\lapto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1796139" cy="179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Łącznik zakrzywiony 2"/>
          <p:cNvCxnSpPr>
            <a:stCxn id="1029" idx="1"/>
            <a:endCxn id="1032" idx="3"/>
          </p:cNvCxnSpPr>
          <p:nvPr/>
        </p:nvCxnSpPr>
        <p:spPr>
          <a:xfrm rot="10800000">
            <a:off x="2551716" y="2166831"/>
            <a:ext cx="2192901" cy="777259"/>
          </a:xfrm>
          <a:prstGeom prst="curved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zakrzywiony 5"/>
          <p:cNvCxnSpPr>
            <a:stCxn id="1030" idx="1"/>
            <a:endCxn id="10" idx="3"/>
          </p:cNvCxnSpPr>
          <p:nvPr/>
        </p:nvCxnSpPr>
        <p:spPr>
          <a:xfrm rot="10800000" flipV="1">
            <a:off x="3271796" y="3415388"/>
            <a:ext cx="1472821" cy="1991801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53286"/>
            <a:ext cx="1039635" cy="916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05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27457" y="188640"/>
            <a:ext cx="75729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Arial Narrow" pitchFamily="34" charset="0"/>
              </a:rPr>
              <a:t>Testy do przeprowadzenia</a:t>
            </a:r>
          </a:p>
          <a:p>
            <a:endParaRPr lang="pl-PL" sz="3200" dirty="0" smtClean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3200" dirty="0" err="1" smtClean="0">
                <a:latin typeface="Arial Narrow" pitchFamily="34" charset="0"/>
              </a:rPr>
              <a:t>Throughput</a:t>
            </a:r>
            <a:r>
              <a:rPr lang="pl-PL" sz="3200" dirty="0" smtClean="0">
                <a:latin typeface="Arial Narrow" pitchFamily="34" charset="0"/>
              </a:rPr>
              <a:t> Test</a:t>
            </a:r>
          </a:p>
          <a:p>
            <a:pPr marL="514350" indent="-514350">
              <a:buFont typeface="+mj-lt"/>
              <a:buAutoNum type="arabicPeriod"/>
            </a:pPr>
            <a:endParaRPr lang="pl-PL" sz="3200" dirty="0" smtClean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3200" dirty="0" err="1" smtClean="0">
                <a:latin typeface="Arial Narrow" pitchFamily="34" charset="0"/>
              </a:rPr>
              <a:t>Back</a:t>
            </a:r>
            <a:r>
              <a:rPr lang="pl-PL" sz="3200" dirty="0" smtClean="0">
                <a:latin typeface="Arial Narrow" pitchFamily="34" charset="0"/>
              </a:rPr>
              <a:t>-to-</a:t>
            </a:r>
            <a:r>
              <a:rPr lang="pl-PL" sz="3200" dirty="0" err="1" smtClean="0">
                <a:latin typeface="Arial Narrow" pitchFamily="34" charset="0"/>
              </a:rPr>
              <a:t>Back</a:t>
            </a:r>
            <a:endParaRPr lang="pl-PL" sz="3200" dirty="0" smtClean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pl-PL" sz="3200" dirty="0" smtClean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3200" dirty="0" err="1" smtClean="0">
                <a:latin typeface="Arial Narrow" pitchFamily="34" charset="0"/>
              </a:rPr>
              <a:t>Frame</a:t>
            </a:r>
            <a:r>
              <a:rPr lang="pl-PL" sz="3200" dirty="0" smtClean="0">
                <a:latin typeface="Arial Narrow" pitchFamily="34" charset="0"/>
              </a:rPr>
              <a:t> </a:t>
            </a:r>
            <a:r>
              <a:rPr lang="pl-PL" sz="3200" dirty="0" err="1" smtClean="0">
                <a:latin typeface="Arial Narrow" pitchFamily="34" charset="0"/>
              </a:rPr>
              <a:t>Loss</a:t>
            </a:r>
            <a:r>
              <a:rPr lang="pl-PL" sz="3200" dirty="0" smtClean="0">
                <a:latin typeface="Arial Narrow" pitchFamily="34" charset="0"/>
              </a:rPr>
              <a:t> test</a:t>
            </a:r>
          </a:p>
          <a:p>
            <a:pPr marL="514350" indent="-514350">
              <a:buFont typeface="+mj-lt"/>
              <a:buAutoNum type="arabicPeriod"/>
            </a:pPr>
            <a:endParaRPr lang="pl-PL" sz="3200" dirty="0" smtClean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3200" dirty="0" err="1" smtClean="0">
                <a:latin typeface="Arial Narrow" pitchFamily="34" charset="0"/>
              </a:rPr>
              <a:t>Latency</a:t>
            </a:r>
            <a:r>
              <a:rPr lang="pl-PL" sz="3200" dirty="0" smtClean="0">
                <a:latin typeface="Arial Narrow" pitchFamily="34" charset="0"/>
              </a:rPr>
              <a:t> test</a:t>
            </a:r>
            <a:endParaRPr lang="pl-PL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27457" y="188640"/>
            <a:ext cx="75729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err="1" smtClean="0">
                <a:latin typeface="Arial Narrow" pitchFamily="34" charset="0"/>
              </a:rPr>
              <a:t>Throughput</a:t>
            </a:r>
            <a:r>
              <a:rPr lang="pl-PL" sz="3200" b="1" dirty="0" smtClean="0">
                <a:latin typeface="Arial Narrow" pitchFamily="34" charset="0"/>
              </a:rPr>
              <a:t> Test</a:t>
            </a:r>
          </a:p>
          <a:p>
            <a:pPr algn="ctr"/>
            <a:endParaRPr lang="pl-PL" sz="3200" b="1" dirty="0" smtClean="0">
              <a:latin typeface="Arial Narrow" pitchFamily="34" charset="0"/>
            </a:endParaRPr>
          </a:p>
          <a:p>
            <a:r>
              <a:rPr lang="pl-PL" sz="3200" dirty="0" smtClean="0">
                <a:latin typeface="Arial Narrow" pitchFamily="34" charset="0"/>
              </a:rPr>
              <a:t>Definiuje maksymalną liczbę ramek na sekundę które mogę być transmitowane bez błędów. Test rozpoczyna się od maksymalnej liczby ramek na sekundę, i porównywaniu liczby ramek odebranych do wysłanych. Test dla zadanego rozmiaru ramki powinien trwać przynajmniej 60 sekund.</a:t>
            </a:r>
          </a:p>
        </p:txBody>
      </p:sp>
    </p:spTree>
    <p:extLst>
      <p:ext uri="{BB962C8B-B14F-4D97-AF65-F5344CB8AC3E}">
        <p14:creationId xmlns:p14="http://schemas.microsoft.com/office/powerpoint/2010/main" val="821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27457" y="188640"/>
            <a:ext cx="7572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err="1" smtClean="0">
                <a:latin typeface="Arial Narrow" pitchFamily="34" charset="0"/>
              </a:rPr>
              <a:t>Back</a:t>
            </a:r>
            <a:r>
              <a:rPr lang="pl-PL" sz="3200" b="1" dirty="0" smtClean="0">
                <a:latin typeface="Arial Narrow" pitchFamily="34" charset="0"/>
              </a:rPr>
              <a:t>-to-</a:t>
            </a:r>
            <a:r>
              <a:rPr lang="pl-PL" sz="3200" b="1" dirty="0" err="1" smtClean="0">
                <a:latin typeface="Arial Narrow" pitchFamily="34" charset="0"/>
              </a:rPr>
              <a:t>Back</a:t>
            </a:r>
            <a:endParaRPr lang="pl-PL" sz="3200" b="1" dirty="0" smtClean="0">
              <a:latin typeface="Arial Narrow" pitchFamily="34" charset="0"/>
            </a:endParaRPr>
          </a:p>
          <a:p>
            <a:pPr algn="ctr"/>
            <a:endParaRPr lang="pl-PL" sz="3200" dirty="0" smtClean="0">
              <a:latin typeface="Arial Narrow" pitchFamily="34" charset="0"/>
            </a:endParaRPr>
          </a:p>
          <a:p>
            <a:r>
              <a:rPr lang="pl-PL" sz="3200" dirty="0" smtClean="0">
                <a:latin typeface="Arial Narrow" pitchFamily="34" charset="0"/>
              </a:rPr>
              <a:t>Test możliwości buforujących urządzeń w sieci</a:t>
            </a:r>
          </a:p>
        </p:txBody>
      </p:sp>
    </p:spTree>
    <p:extLst>
      <p:ext uri="{BB962C8B-B14F-4D97-AF65-F5344CB8AC3E}">
        <p14:creationId xmlns:p14="http://schemas.microsoft.com/office/powerpoint/2010/main" val="41332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27457" y="188640"/>
            <a:ext cx="75729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err="1" smtClean="0">
                <a:latin typeface="Arial Narrow" pitchFamily="34" charset="0"/>
              </a:rPr>
              <a:t>Frame</a:t>
            </a:r>
            <a:r>
              <a:rPr lang="pl-PL" sz="3200" b="1" dirty="0" smtClean="0">
                <a:latin typeface="Arial Narrow" pitchFamily="34" charset="0"/>
              </a:rPr>
              <a:t> </a:t>
            </a:r>
            <a:r>
              <a:rPr lang="pl-PL" sz="3200" b="1" dirty="0" err="1" smtClean="0">
                <a:latin typeface="Arial Narrow" pitchFamily="34" charset="0"/>
              </a:rPr>
              <a:t>Loss</a:t>
            </a:r>
            <a:r>
              <a:rPr lang="pl-PL" sz="3200" b="1" dirty="0" smtClean="0">
                <a:latin typeface="Arial Narrow" pitchFamily="34" charset="0"/>
              </a:rPr>
              <a:t> Test</a:t>
            </a:r>
          </a:p>
          <a:p>
            <a:pPr algn="ctr"/>
            <a:endParaRPr lang="pl-PL" sz="3200" dirty="0" smtClean="0">
              <a:latin typeface="Arial Narrow" pitchFamily="34" charset="0"/>
            </a:endParaRPr>
          </a:p>
          <a:p>
            <a:r>
              <a:rPr lang="pl-PL" sz="3200" dirty="0" smtClean="0">
                <a:latin typeface="Arial Narrow" pitchFamily="34" charset="0"/>
              </a:rPr>
              <a:t>Test odrzucania pakietów. Odrzucanie pakietów w aplikacjach czasu rzeczywistego może powodować znaczący spadek jakości usługi. Wysyłanie pakietów z maksymalnymi możliwościami łącza i sprawdzenie czy zostały odrzucone pakiety.</a:t>
            </a:r>
          </a:p>
        </p:txBody>
      </p:sp>
    </p:spTree>
    <p:extLst>
      <p:ext uri="{BB962C8B-B14F-4D97-AF65-F5344CB8AC3E}">
        <p14:creationId xmlns:p14="http://schemas.microsoft.com/office/powerpoint/2010/main" val="34653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27457" y="188640"/>
            <a:ext cx="7572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err="1" smtClean="0">
                <a:latin typeface="Arial Narrow" pitchFamily="34" charset="0"/>
              </a:rPr>
              <a:t>Latency</a:t>
            </a:r>
            <a:r>
              <a:rPr lang="pl-PL" sz="3200" b="1" dirty="0" smtClean="0">
                <a:latin typeface="Arial Narrow" pitchFamily="34" charset="0"/>
              </a:rPr>
              <a:t> Test</a:t>
            </a:r>
          </a:p>
          <a:p>
            <a:endParaRPr lang="pl-PL" sz="3200" dirty="0" smtClean="0">
              <a:latin typeface="Arial Narrow" pitchFamily="34" charset="0"/>
            </a:endParaRPr>
          </a:p>
          <a:p>
            <a:r>
              <a:rPr lang="pl-PL" sz="3200" dirty="0" smtClean="0">
                <a:latin typeface="Arial Narrow" pitchFamily="34" charset="0"/>
              </a:rPr>
              <a:t>Jest to test czasu odpowiedzi. Test czasu jaki jest potrzeby na przetransportowanie ramek w sieci z jednego urządzenia na drugi.</a:t>
            </a:r>
            <a:endParaRPr lang="pl-PL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8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</TotalTime>
  <Words>182</Words>
  <Application>Microsoft Office PowerPoint</Application>
  <PresentationFormat>Pokaz na ekranie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Przyleganie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6</cp:revision>
  <dcterms:created xsi:type="dcterms:W3CDTF">2012-04-12T22:24:46Z</dcterms:created>
  <dcterms:modified xsi:type="dcterms:W3CDTF">2012-04-12T23:23:42Z</dcterms:modified>
</cp:coreProperties>
</file>